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262" d="100"/>
          <a:sy n="262" d="100"/>
        </p:scale>
        <p:origin x="-7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65FE8-B1BE-4421-86EA-A24EC0A99481}" type="datetimeFigureOut">
              <a:rPr lang="es-ES" smtClean="0"/>
              <a:t>19/02/2018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6EDAE-3769-47E4-A5D2-69F9F253EBD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65FE8-B1BE-4421-86EA-A24EC0A99481}" type="datetimeFigureOut">
              <a:rPr lang="es-ES" smtClean="0"/>
              <a:t>19/02/2018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6EDAE-3769-47E4-A5D2-69F9F253EBD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65FE8-B1BE-4421-86EA-A24EC0A99481}" type="datetimeFigureOut">
              <a:rPr lang="es-ES" smtClean="0"/>
              <a:t>19/02/2018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6EDAE-3769-47E4-A5D2-69F9F253EBD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65FE8-B1BE-4421-86EA-A24EC0A99481}" type="datetimeFigureOut">
              <a:rPr lang="es-ES" smtClean="0"/>
              <a:t>19/02/2018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6EDAE-3769-47E4-A5D2-69F9F253EBD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65FE8-B1BE-4421-86EA-A24EC0A99481}" type="datetimeFigureOut">
              <a:rPr lang="es-ES" smtClean="0"/>
              <a:t>19/02/2018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6EDAE-3769-47E4-A5D2-69F9F253EBD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65FE8-B1BE-4421-86EA-A24EC0A99481}" type="datetimeFigureOut">
              <a:rPr lang="es-ES" smtClean="0"/>
              <a:t>19/02/2018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6EDAE-3769-47E4-A5D2-69F9F253EBD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65FE8-B1BE-4421-86EA-A24EC0A99481}" type="datetimeFigureOut">
              <a:rPr lang="es-ES" smtClean="0"/>
              <a:t>19/02/2018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6EDAE-3769-47E4-A5D2-69F9F253EBD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65FE8-B1BE-4421-86EA-A24EC0A99481}" type="datetimeFigureOut">
              <a:rPr lang="es-ES" smtClean="0"/>
              <a:t>19/02/2018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6EDAE-3769-47E4-A5D2-69F9F253EBD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65FE8-B1BE-4421-86EA-A24EC0A99481}" type="datetimeFigureOut">
              <a:rPr lang="es-ES" smtClean="0"/>
              <a:t>19/02/2018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6EDAE-3769-47E4-A5D2-69F9F253EBD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65FE8-B1BE-4421-86EA-A24EC0A99481}" type="datetimeFigureOut">
              <a:rPr lang="es-ES" smtClean="0"/>
              <a:t>19/02/2018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6EDAE-3769-47E4-A5D2-69F9F253EBD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65FE8-B1BE-4421-86EA-A24EC0A99481}" type="datetimeFigureOut">
              <a:rPr lang="es-ES" smtClean="0"/>
              <a:t>19/02/2018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6EDAE-3769-47E4-A5D2-69F9F253EBD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D65FE8-B1BE-4421-86EA-A24EC0A99481}" type="datetimeFigureOut">
              <a:rPr lang="es-ES" smtClean="0"/>
              <a:t>19/02/2018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B6EDAE-3769-47E4-A5D2-69F9F253EBDF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Imagen" descr="LastScan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2974854" cy="1002794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Presentación en pantalla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Agustin Madariaga</dc:creator>
  <cp:lastModifiedBy>Agustin Madariaga</cp:lastModifiedBy>
  <cp:revision>1</cp:revision>
  <dcterms:created xsi:type="dcterms:W3CDTF">2018-02-18T23:01:13Z</dcterms:created>
  <dcterms:modified xsi:type="dcterms:W3CDTF">2018-02-18T23:03:58Z</dcterms:modified>
</cp:coreProperties>
</file>