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7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60E07-7B80-4F09-B216-E6D44F92B501}" type="datetimeFigureOut">
              <a:rPr lang="es-ES" smtClean="0"/>
              <a:t>19/02/2018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A14CB-ED44-40A7-9466-9860D08F9C5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60E07-7B80-4F09-B216-E6D44F92B501}" type="datetimeFigureOut">
              <a:rPr lang="es-ES" smtClean="0"/>
              <a:t>19/02/2018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A14CB-ED44-40A7-9466-9860D08F9C5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60E07-7B80-4F09-B216-E6D44F92B501}" type="datetimeFigureOut">
              <a:rPr lang="es-ES" smtClean="0"/>
              <a:t>19/02/2018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A14CB-ED44-40A7-9466-9860D08F9C5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60E07-7B80-4F09-B216-E6D44F92B501}" type="datetimeFigureOut">
              <a:rPr lang="es-ES" smtClean="0"/>
              <a:t>19/02/2018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A14CB-ED44-40A7-9466-9860D08F9C5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60E07-7B80-4F09-B216-E6D44F92B501}" type="datetimeFigureOut">
              <a:rPr lang="es-ES" smtClean="0"/>
              <a:t>19/02/2018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A14CB-ED44-40A7-9466-9860D08F9C5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60E07-7B80-4F09-B216-E6D44F92B501}" type="datetimeFigureOut">
              <a:rPr lang="es-ES" smtClean="0"/>
              <a:t>19/02/2018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A14CB-ED44-40A7-9466-9860D08F9C5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60E07-7B80-4F09-B216-E6D44F92B501}" type="datetimeFigureOut">
              <a:rPr lang="es-ES" smtClean="0"/>
              <a:t>19/02/2018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A14CB-ED44-40A7-9466-9860D08F9C5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60E07-7B80-4F09-B216-E6D44F92B501}" type="datetimeFigureOut">
              <a:rPr lang="es-ES" smtClean="0"/>
              <a:t>19/02/2018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A14CB-ED44-40A7-9466-9860D08F9C5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60E07-7B80-4F09-B216-E6D44F92B501}" type="datetimeFigureOut">
              <a:rPr lang="es-ES" smtClean="0"/>
              <a:t>19/02/2018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A14CB-ED44-40A7-9466-9860D08F9C5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60E07-7B80-4F09-B216-E6D44F92B501}" type="datetimeFigureOut">
              <a:rPr lang="es-ES" smtClean="0"/>
              <a:t>19/02/2018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A14CB-ED44-40A7-9466-9860D08F9C5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60E07-7B80-4F09-B216-E6D44F92B501}" type="datetimeFigureOut">
              <a:rPr lang="es-ES" smtClean="0"/>
              <a:t>19/02/2018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A14CB-ED44-40A7-9466-9860D08F9C5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260E07-7B80-4F09-B216-E6D44F92B501}" type="datetimeFigureOut">
              <a:rPr lang="es-ES" smtClean="0"/>
              <a:t>19/02/2018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DA14CB-ED44-40A7-9466-9860D08F9C50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 descr="LastScan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6385573" cy="3752096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0</Words>
  <Application>Microsoft Office PowerPoint</Application>
  <PresentationFormat>Presentación en pantalla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Agustin Madariaga</dc:creator>
  <cp:lastModifiedBy>Agustin Madariaga</cp:lastModifiedBy>
  <cp:revision>1</cp:revision>
  <dcterms:created xsi:type="dcterms:W3CDTF">2018-02-19T14:35:51Z</dcterms:created>
  <dcterms:modified xsi:type="dcterms:W3CDTF">2018-02-19T14:40:21Z</dcterms:modified>
</cp:coreProperties>
</file>